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5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5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10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1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3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96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19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740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C69E0-70D3-E54B-AEBF-2F443D9EF109}" type="datetimeFigureOut">
              <a:rPr lang="en-US" smtClean="0"/>
              <a:t>8/18/11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DC60E-3FDE-6945-9E80-578F4EFD6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91" y="1007848"/>
            <a:ext cx="7767794" cy="467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2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0853"/>
            <a:ext cx="4597400" cy="275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862" y="666750"/>
            <a:ext cx="45974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6750"/>
            <a:ext cx="4597400" cy="275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1361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8660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8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4938"/>
            <a:ext cx="4597400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6600" y="540239"/>
            <a:ext cx="4597400" cy="276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239"/>
            <a:ext cx="4597400" cy="276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1361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78660" y="229522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0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0" y="3861771"/>
            <a:ext cx="4597400" cy="276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214" y="501158"/>
            <a:ext cx="4597400" cy="276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" y="504096"/>
            <a:ext cx="4597400" cy="276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975" y="2099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7736" y="1904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3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" y="3926258"/>
            <a:ext cx="4597400" cy="2755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6938" y="605678"/>
            <a:ext cx="4597400" cy="275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5400" y="637925"/>
            <a:ext cx="4597400" cy="2755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9975" y="2099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7736" y="190446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520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11361" y="3553044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57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12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Metzger</dc:creator>
  <cp:lastModifiedBy>David Metzger</cp:lastModifiedBy>
  <cp:revision>4</cp:revision>
  <dcterms:created xsi:type="dcterms:W3CDTF">2011-08-18T21:24:43Z</dcterms:created>
  <dcterms:modified xsi:type="dcterms:W3CDTF">2011-08-19T20:38:53Z</dcterms:modified>
</cp:coreProperties>
</file>